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embeddedFontLst>
    <p:embeddedFont>
      <p:font typeface="Roboto" panose="02000000000000000000" pitchFamily="2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Google Shape;3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2451cffbbf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2451cffbbf6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53675" y="2829425"/>
            <a:ext cx="3981300" cy="212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Font typeface="Roboto"/>
              <a:buNone/>
              <a:defRPr sz="3000">
                <a:solidFill>
                  <a:srgbClr val="78217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body" idx="1"/>
          </p:nvPr>
        </p:nvSpPr>
        <p:spPr>
          <a:xfrm>
            <a:off x="311700" y="914400"/>
            <a:ext cx="8520600" cy="342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title"/>
          </p:nvPr>
        </p:nvSpPr>
        <p:spPr>
          <a:xfrm>
            <a:off x="311700" y="236325"/>
            <a:ext cx="5054100" cy="8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ctrTitle"/>
          </p:nvPr>
        </p:nvSpPr>
        <p:spPr>
          <a:xfrm>
            <a:off x="353675" y="2829425"/>
            <a:ext cx="3981300" cy="212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3000"/>
              <a:buFont typeface="Roboto"/>
              <a:buNone/>
              <a:defRPr sz="3000"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3000"/>
              <a:buNone/>
              <a:defRPr sz="3000" b="1">
                <a:solidFill>
                  <a:srgbClr val="78217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title"/>
          </p:nvPr>
        </p:nvSpPr>
        <p:spPr>
          <a:xfrm>
            <a:off x="311700" y="236325"/>
            <a:ext cx="5074200" cy="8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2700"/>
              <a:buNone/>
              <a:defRPr>
                <a:solidFill>
                  <a:srgbClr val="25306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body" idx="1"/>
          </p:nvPr>
        </p:nvSpPr>
        <p:spPr>
          <a:xfrm>
            <a:off x="408225" y="1253025"/>
            <a:ext cx="8354700" cy="31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800"/>
              <a:buFont typeface="Roboto"/>
              <a:buChar char="●"/>
              <a:defRPr sz="1800"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○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■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●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○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■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●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○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■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311700" y="236325"/>
            <a:ext cx="5380500" cy="8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311700" y="1293450"/>
            <a:ext cx="3999900" cy="30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2"/>
          </p:nvPr>
        </p:nvSpPr>
        <p:spPr>
          <a:xfrm>
            <a:off x="4832400" y="1293450"/>
            <a:ext cx="3999900" cy="30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>
            <a:spLocks noGrp="1"/>
          </p:cNvSpPr>
          <p:nvPr>
            <p:ph type="title"/>
          </p:nvPr>
        </p:nvSpPr>
        <p:spPr>
          <a:xfrm>
            <a:off x="311700" y="236325"/>
            <a:ext cx="5380500" cy="8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title"/>
          </p:nvPr>
        </p:nvSpPr>
        <p:spPr>
          <a:xfrm>
            <a:off x="311700" y="3410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1"/>
          </p:nvPr>
        </p:nvSpPr>
        <p:spPr>
          <a:xfrm>
            <a:off x="311700" y="1414725"/>
            <a:ext cx="3351000" cy="29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"/>
          <p:cNvSpPr txBox="1">
            <a:spLocks noGrp="1"/>
          </p:cNvSpPr>
          <p:nvPr>
            <p:ph type="title"/>
          </p:nvPr>
        </p:nvSpPr>
        <p:spPr>
          <a:xfrm>
            <a:off x="298750" y="450150"/>
            <a:ext cx="85464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subTitle" idx="1"/>
          </p:nvPr>
        </p:nvSpPr>
        <p:spPr>
          <a:xfrm>
            <a:off x="265500" y="366032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>
            <a:spLocks noGrp="1"/>
          </p:cNvSpPr>
          <p:nvPr>
            <p:ph type="body" idx="1"/>
          </p:nvPr>
        </p:nvSpPr>
        <p:spPr>
          <a:xfrm>
            <a:off x="1203250" y="4299150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36325"/>
            <a:ext cx="5380500" cy="8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82172"/>
              </a:buClr>
              <a:buSzPts val="2700"/>
              <a:buFont typeface="Roboto"/>
              <a:buNone/>
              <a:defRPr sz="2700" b="1">
                <a:solidFill>
                  <a:srgbClr val="78217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08225" y="1253025"/>
            <a:ext cx="8354700" cy="3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800"/>
              <a:buFont typeface="Roboto"/>
              <a:buChar char="●"/>
              <a:defRPr sz="1800"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○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■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●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○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■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●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○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3063"/>
              </a:buClr>
              <a:buSzPts val="1400"/>
              <a:buFont typeface="Roboto"/>
              <a:buChar char="■"/>
              <a:defRPr>
                <a:solidFill>
                  <a:srgbClr val="25306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ctrTitle"/>
          </p:nvPr>
        </p:nvSpPr>
        <p:spPr>
          <a:xfrm>
            <a:off x="353675" y="2829425"/>
            <a:ext cx="3981300" cy="212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TITLE HERE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>
            <a:spLocks noGrp="1"/>
          </p:cNvSpPr>
          <p:nvPr>
            <p:ph type="title"/>
          </p:nvPr>
        </p:nvSpPr>
        <p:spPr>
          <a:xfrm>
            <a:off x="311700" y="236325"/>
            <a:ext cx="5074200" cy="8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TITLE HERE</a:t>
            </a:r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408225" y="1253025"/>
            <a:ext cx="8354700" cy="31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B846DA9B026F47BC126C9C0F736397" ma:contentTypeVersion="23" ma:contentTypeDescription="Create a new document." ma:contentTypeScope="" ma:versionID="e3f33f6861f9ad23d3e10e4a402718fc">
  <xsd:schema xmlns:xsd="http://www.w3.org/2001/XMLSchema" xmlns:xs="http://www.w3.org/2001/XMLSchema" xmlns:p="http://schemas.microsoft.com/office/2006/metadata/properties" xmlns:ns1="http://schemas.microsoft.com/sharepoint/v3" xmlns:ns2="f41fa17a-99c4-4c5f-bcb4-a52bd907e64f" xmlns:ns3="eb3f7de7-c935-4ca6-a12c-1f73773710ec" targetNamespace="http://schemas.microsoft.com/office/2006/metadata/properties" ma:root="true" ma:fieldsID="e90a8a013b7438a8c374c24b0f6a1cb0" ns1:_="" ns2:_="" ns3:_="">
    <xsd:import namespace="http://schemas.microsoft.com/sharepoint/v3"/>
    <xsd:import namespace="f41fa17a-99c4-4c5f-bcb4-a52bd907e64f"/>
    <xsd:import namespace="eb3f7de7-c935-4ca6-a12c-1f7377371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Numbe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fa17a-99c4-4c5f-bcb4-a52bd907e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720c72ca-3d5e-4053-bfc4-d5117e56c9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8" nillable="true" ma:displayName="Image" ma:format="Thumbnail" ma:internalName="Image">
      <xsd:simpleType>
        <xsd:restriction base="dms:Unknown"/>
      </xsd:simpleType>
    </xsd:element>
    <xsd:element name="Number" ma:index="29" nillable="true" ma:displayName="Number" ma:format="Dropdown" ma:internalName="Number" ma:percentage="FALSE">
      <xsd:simpleType>
        <xsd:restriction base="dms:Number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f7de7-c935-4ca6-a12c-1f73773710e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eb20398-0988-4e55-b57f-05d62d7b8281}" ma:internalName="TaxCatchAll" ma:showField="CatchAllData" ma:web="eb3f7de7-c935-4ca6-a12c-1f73773710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f41fa17a-99c4-4c5f-bcb4-a52bd907e64f" xsi:nil="true"/>
    <Number xmlns="f41fa17a-99c4-4c5f-bcb4-a52bd907e64f" xsi:nil="true"/>
    <TaxCatchAll xmlns="eb3f7de7-c935-4ca6-a12c-1f73773710ec" xsi:nil="true"/>
    <_ip_UnifiedCompliancePolicyProperties xmlns="http://schemas.microsoft.com/sharepoint/v3" xsi:nil="true"/>
    <lcf76f155ced4ddcb4097134ff3c332f xmlns="f41fa17a-99c4-4c5f-bcb4-a52bd907e6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69A34F8-A9D6-44A2-85E6-D168CA61F03E}"/>
</file>

<file path=customXml/itemProps2.xml><?xml version="1.0" encoding="utf-8"?>
<ds:datastoreItem xmlns:ds="http://schemas.openxmlformats.org/officeDocument/2006/customXml" ds:itemID="{7BB224DE-F354-460C-9F99-4CF25BC043FB}"/>
</file>

<file path=customXml/itemProps3.xml><?xml version="1.0" encoding="utf-8"?>
<ds:datastoreItem xmlns:ds="http://schemas.openxmlformats.org/officeDocument/2006/customXml" ds:itemID="{7F05C3AA-77BA-4471-AEA7-FE390AE0406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On-screen Show (16:9)</PresentationFormat>
  <Paragraphs>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Roboto</vt:lpstr>
      <vt:lpstr>Arial</vt:lpstr>
      <vt:lpstr>Simple Light</vt:lpstr>
      <vt:lpstr>WRITE TITLE HERE</vt:lpstr>
      <vt:lpstr>WRITE TITLE HERE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Nadina Marinova</cp:lastModifiedBy>
  <cp:revision>1</cp:revision>
  <dcterms:modified xsi:type="dcterms:W3CDTF">2026-07-10T05:59:21Z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0x01010085B846DA9B026F47BC126C9C0F736397</vt:lpwstr>
  </property>
</Properties>
</file>